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8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336" r:id="rId42"/>
    <p:sldId id="283" r:id="rId43"/>
    <p:sldId id="310" r:id="rId44"/>
    <p:sldId id="311" r:id="rId45"/>
    <p:sldId id="312" r:id="rId46"/>
    <p:sldId id="313" r:id="rId47"/>
    <p:sldId id="309" r:id="rId48"/>
    <p:sldId id="315" r:id="rId49"/>
    <p:sldId id="319" r:id="rId50"/>
    <p:sldId id="316" r:id="rId51"/>
    <p:sldId id="284" r:id="rId52"/>
    <p:sldId id="285" r:id="rId53"/>
    <p:sldId id="326" r:id="rId54"/>
    <p:sldId id="329" r:id="rId55"/>
    <p:sldId id="304" r:id="rId56"/>
    <p:sldId id="286" r:id="rId57"/>
    <p:sldId id="287" r:id="rId58"/>
    <p:sldId id="337" r:id="rId59"/>
    <p:sldId id="334" r:id="rId60"/>
    <p:sldId id="333" r:id="rId61"/>
    <p:sldId id="305" r:id="rId62"/>
    <p:sldId id="289" r:id="rId63"/>
    <p:sldId id="331" r:id="rId64"/>
    <p:sldId id="335" r:id="rId65"/>
    <p:sldId id="306" r:id="rId66"/>
    <p:sldId id="292" r:id="rId6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/>
    <p:restoredTop sz="78398"/>
  </p:normalViewPr>
  <p:slideViewPr>
    <p:cSldViewPr snapToGrid="0" snapToObjects="1">
      <p:cViewPr varScale="1">
        <p:scale>
          <a:sx n="68" d="100"/>
          <a:sy n="68" d="100"/>
        </p:scale>
        <p:origin x="-11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Also note – your choice will depend on the project, the thing you want to do, the people you're working with, your own background.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If you know how to do particular things, know particular concepts – these will transfer to other languages! So you won't be starting from scratch. </a:t>
            </a:r>
            <a:r>
              <a:rPr lang="en-US" dirty="0" err="1"/>
              <a:t>Kinda</a:t>
            </a:r>
            <a:r>
              <a:rPr lang="en-US" dirty="0"/>
              <a:t> like having a grammar under your belt before learning a new language. </a:t>
            </a:r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798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588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Use this as an opportunity to describe webscraping – pass in a series of URLS. Using Beautiful Soup, we could take each of these urls and do something with them. Try going back to the command line and typing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$ curl http://walshbr.com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294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764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4" Type="http://schemas.openxmlformats.org/officeDocument/2006/relationships/hyperlink" Target="https://developers.google.com/edu/python/lis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python.org/3/tutorial/introduction.html%23string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curatingmenus.org/articles/against-clean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crummy.com/software/BeautifulSoup/bs4/doc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or</a:t>
            </a: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 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- 10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For example, NLTK is a text analysis package that isn't loaded by default. To install it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 install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or 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$ pip3 install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then in your program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import </a:t>
            </a:r>
            <a:r>
              <a:rPr lang="en-US" sz="2000" dirty="0" err="1" smtClean="0"/>
              <a:t>nltk</a:t>
            </a: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/>
              <a:t>Note: some packages require additional installations and configurations! The documentation can help.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539167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one is more difficult! So let's just think through it but not code it.  What are the pieces you would need?</a:t>
            </a:r>
          </a:p>
          <a:p>
            <a:pPr lvl="0" rtl="0">
              <a:spcBef>
                <a:spcPts val="0"/>
              </a:spcBef>
              <a:buNone/>
            </a:pPr>
            <a:endParaRPr lang="en"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list containing containing ten words, but make a few of them variant spellings of the same word. Write a program that looks through this list and makes a copy of the original list but with standardized spellings 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w</a:t>
            </a:r>
            <a:r>
              <a:rPr lang="en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ords = ['color','color','colour','amok','amok','amuck','adviser','advisor','adviser','pepper']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000000"/>
                </a:solidFill>
                <a:sym typeface="Open Sans"/>
              </a:rPr>
              <a:t>c</a:t>
            </a:r>
            <a:r>
              <a:rPr lang="en-US" sz="1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anonical_spellings = ['color','amuck','adviser','pepper']</a:t>
            </a: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19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new_list = []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# 1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. if </a:t>
            </a:r>
            <a:r>
              <a:rPr lang="en-US" sz="1800" dirty="0">
                <a:solidFill>
                  <a:srgbClr val="000000"/>
                </a:solidFill>
                <a:sym typeface="Open Sans"/>
              </a:rPr>
              <a:t>word is 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misspelled add the corrected spelling to the new list.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# 2. otherwise add the standard spelling.</a:t>
            </a:r>
            <a:endParaRPr lang="en-US" sz="1800" dirty="0">
              <a:solidFill>
                <a:srgbClr val="000000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new_list = []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# 1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. if </a:t>
            </a:r>
            <a:r>
              <a:rPr lang="en-US" sz="1800" dirty="0">
                <a:solidFill>
                  <a:srgbClr val="000000"/>
                </a:solidFill>
                <a:sym typeface="Open Sans"/>
              </a:rPr>
              <a:t>word is 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misspelled add the corrected spelling to the new list.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sym typeface="Open Sans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sym typeface="Open Sans"/>
              </a:rPr>
              <a:t># 2. otherwise add the standard spelling.</a:t>
            </a:r>
            <a:endParaRPr lang="en-US" sz="1800" dirty="0">
              <a:solidFill>
                <a:srgbClr val="000000"/>
              </a:solidFill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3073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Approach Cont.</a:t>
            </a:r>
            <a:endParaRPr lang="en" sz="6500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words =  ['color','color','colour','amok','amok','amuck','adviser','advisor','adviser','pepper']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canonical_spellings = ['color','amuck','adviser','pepper']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could use a dictionary to convert!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mappings = {'colour':'color','amok':'amuck','advisor':'adviser'}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sym typeface="Open Sans"/>
              </a:rPr>
              <a:t>new_list = []</a:t>
            </a: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go over each word and look to see if it exists as a key in the mapping dict.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the keys are </a:t>
            </a:r>
            <a:r>
              <a:rPr lang="en-US" sz="1700" dirty="0" err="1" smtClean="0">
                <a:solidFill>
                  <a:srgbClr val="000000"/>
                </a:solidFill>
                <a:sym typeface="Open Sans"/>
              </a:rPr>
              <a:t>mispellings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. if the </a:t>
            </a:r>
            <a:r>
              <a:rPr lang="en-US" sz="1700" dirty="0">
                <a:solidFill>
                  <a:srgbClr val="000000"/>
                </a:solidFill>
                <a:sym typeface="Open Sans"/>
              </a:rPr>
              <a:t>key 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exists</a:t>
            </a:r>
            <a:r>
              <a:rPr lang="en-US" sz="1700" dirty="0">
                <a:solidFill>
                  <a:srgbClr val="000000"/>
                </a:solidFill>
                <a:sym typeface="Open Sans"/>
              </a:rPr>
              <a:t>, we know we're on a misspelled word!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# if the key doesn't exist, it's spelled right already. So we can just append that.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for word in words: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if word in mappings: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	</a:t>
            </a:r>
            <a:r>
              <a:rPr lang="en-US" sz="1700" dirty="0" err="1">
                <a:solidFill>
                  <a:srgbClr val="000000"/>
                </a:solidFill>
                <a:sym typeface="Open Sans"/>
              </a:rPr>
              <a:t>new_list.append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(mappings[word])</a:t>
            </a: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	else:</a:t>
            </a: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        		new_list.append(word</a:t>
            </a:r>
            <a:r>
              <a:rPr lang="en-US" sz="1700" dirty="0" smtClean="0">
                <a:solidFill>
                  <a:srgbClr val="000000"/>
                </a:solidFill>
                <a:sym typeface="Open Sans"/>
              </a:rPr>
              <a:t>)</a:t>
            </a:r>
          </a:p>
          <a:p>
            <a:pPr lvl="0">
              <a:buNone/>
            </a:pPr>
            <a:endParaRPr lang="en-US" sz="17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1700" dirty="0">
                <a:solidFill>
                  <a:srgbClr val="000000"/>
                </a:solidFill>
                <a:sym typeface="Open Sans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1212560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Name Disambiguation and Against Cleaning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E438C4-56B6-B645-B15D-C79B90C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7066061" cy="4416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92710FB-017D-2D42-8FB4-100B58D4BEC6}"/>
              </a:ext>
            </a:extLst>
          </p:cNvPr>
          <p:cNvSpPr/>
          <p:nvPr/>
        </p:nvSpPr>
        <p:spPr>
          <a:xfrm>
            <a:off x="2505568" y="6256851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http://curatingmenus.org/articles/against-cleaning/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75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We want </a:t>
            </a:r>
            <a:r>
              <a:rPr lang="en-US" sz="2000" dirty="0" smtClean="0">
                <a:solidFill>
                  <a:srgbClr val="000000"/>
                </a:solidFill>
              </a:rPr>
              <a:t>to </a:t>
            </a:r>
            <a:r>
              <a:rPr lang="en" sz="2000" dirty="0" smtClean="0">
                <a:solidFill>
                  <a:srgbClr val="000000"/>
                </a:solidFill>
              </a:rPr>
              <a:t>scrape </a:t>
            </a:r>
            <a:r>
              <a:rPr lang="en" sz="2000" dirty="0">
                <a:solidFill>
                  <a:srgbClr val="000000"/>
                </a:solidFill>
              </a:rPr>
              <a:t>a number of pages from my blog. In order to do that, we'll need a list of several URLs to point our Python program to. We know the name of each page we are inter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" sz="2000" dirty="0">
                <a:solidFill>
                  <a:srgbClr val="000000"/>
                </a:solidFill>
              </a:rPr>
              <a:t>sted in, and we know the top-level domain. Make a new list consisting of all the URLs we want by combining the two. </a:t>
            </a:r>
            <a:br>
              <a:rPr lang="en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walshbr.com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/'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walshbr.com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/'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 = []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for page in pages: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 = domain + page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urls.append(url)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</a:t>
            </a: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86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Web Scraping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2D8256-219A-014C-B624-1184FFD8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1775010"/>
            <a:ext cx="6992470" cy="4370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740B9D-836F-FC43-9BFF-412324B11B32}"/>
              </a:ext>
            </a:extLst>
          </p:cNvPr>
          <p:cNvSpPr/>
          <p:nvPr/>
        </p:nvSpPr>
        <p:spPr>
          <a:xfrm>
            <a:off x="2151529" y="6320115"/>
            <a:ext cx="4840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https://www.crummy.com/software/BeautifulSoup/bs4/doc/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2365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2332</Words>
  <Application>Microsoft Macintosh PowerPoint</Application>
  <PresentationFormat>On-screen Show (4:3)</PresentationFormat>
  <Paragraphs>609</Paragraphs>
  <Slides>64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Approach</vt:lpstr>
      <vt:lpstr>An Approach</vt:lpstr>
      <vt:lpstr>An Approach Cont.</vt:lpstr>
      <vt:lpstr>Real World Connection -  Name Disambiguation and Against Cleaning</vt:lpstr>
      <vt:lpstr>PowerPoint Presentation</vt:lpstr>
      <vt:lpstr>Exercise</vt:lpstr>
      <vt:lpstr>An Answer</vt:lpstr>
      <vt:lpstr>Real World Connection -  Web Scraping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Brandon Walsh</cp:lastModifiedBy>
  <cp:revision>271</cp:revision>
  <dcterms:modified xsi:type="dcterms:W3CDTF">2019-06-05T11:03:49Z</dcterms:modified>
</cp:coreProperties>
</file>